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54" d="100"/>
          <a:sy n="54" d="100"/>
        </p:scale>
        <p:origin x="-12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F8392-3CDC-4A1E-9D68-71022F7EB82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1DE43-4307-4E34-BFC4-C79EF3420C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740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 a state militia be enough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DE43-4307-4E34-BFC4-C79EF3420CC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254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types of firearms are we allowed to 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DE43-4307-4E34-BFC4-C79EF3420CC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572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owning a gun necessary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DE43-4307-4E34-BFC4-C79EF3420CC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931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1DE43-4307-4E34-BFC4-C79EF3420CC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3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57CE3F-7251-476A-8CCE-68190C86D2CB}" type="datetimeFigureOut">
              <a:rPr lang="en-US" smtClean="0"/>
              <a:t>12/7/2011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59DFC3-13E0-49F3-B75F-AA78389F0606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strict_of_Columbia_v._Hell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hyperlink" Target="http://en.wikipedia.org/wiki/Case_citatio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b="1" dirty="0" smtClean="0"/>
              <a:t>Amendment</a:t>
            </a:r>
            <a:endParaRPr lang="en-US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Ernest Scott Aldridge</a:t>
            </a:r>
          </a:p>
          <a:p>
            <a:r>
              <a:rPr lang="en-US" dirty="0" smtClean="0"/>
              <a:t>American Government</a:t>
            </a:r>
          </a:p>
          <a:p>
            <a:r>
              <a:rPr lang="en-US" dirty="0" smtClean="0"/>
              <a:t>GE175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9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Second Amendment</a:t>
            </a:r>
            <a:endParaRPr lang="en-US" dirty="0"/>
          </a:p>
        </p:txBody>
      </p:sp>
      <p:pic>
        <p:nvPicPr>
          <p:cNvPr id="1030" name="Picture 6" descr="http://freedompressnews.com/images/2nd-amendmentpi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305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33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Protection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Allows  a citizen to protect his property</a:t>
            </a:r>
          </a:p>
          <a:p>
            <a:endParaRPr lang="en-US" dirty="0"/>
          </a:p>
          <a:p>
            <a:r>
              <a:rPr lang="en-US" sz="2800" dirty="0" smtClean="0"/>
              <a:t>Allows</a:t>
            </a:r>
            <a:r>
              <a:rPr lang="en-US" dirty="0" smtClean="0"/>
              <a:t>  </a:t>
            </a:r>
            <a:r>
              <a:rPr lang="en-US" sz="2800" dirty="0" smtClean="0"/>
              <a:t>for</a:t>
            </a:r>
            <a:r>
              <a:rPr lang="en-US" dirty="0" smtClean="0"/>
              <a:t> </a:t>
            </a:r>
            <a:r>
              <a:rPr lang="en-US" sz="2800" dirty="0" smtClean="0"/>
              <a:t>self-preservation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86200" y="273050"/>
            <a:ext cx="4800600" cy="58531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28600"/>
            <a:ext cx="5048250" cy="6250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85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Limitations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We are not allowed to take the law into our own hands</a:t>
            </a:r>
          </a:p>
          <a:p>
            <a:endParaRPr lang="en-US" sz="2000" dirty="0"/>
          </a:p>
          <a:p>
            <a:r>
              <a:rPr lang="en-US" sz="2000" dirty="0" smtClean="0"/>
              <a:t>A firearm for personal protection only no howitzers</a:t>
            </a:r>
          </a:p>
          <a:p>
            <a:endParaRPr lang="en-US" sz="2000" dirty="0"/>
          </a:p>
          <a:p>
            <a:r>
              <a:rPr lang="en-US" sz="2000" dirty="0" smtClean="0"/>
              <a:t>Felons, children, and the insane are not allowed firearms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28601"/>
            <a:ext cx="5219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2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Personal Connection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800" dirty="0">
                <a:hlinkClick r:id="rId3" tooltip="District of Columbia v. Heller"/>
              </a:rPr>
              <a:t>District of Columbia v. Heller</a:t>
            </a:r>
            <a:r>
              <a:rPr lang="en-US" sz="2800" dirty="0"/>
              <a:t>, </a:t>
            </a:r>
            <a:r>
              <a:rPr lang="en-US" sz="2800" dirty="0">
                <a:hlinkClick r:id="rId4" tooltip="Case citation"/>
              </a:rPr>
              <a:t>554 U.S. 570 (2008</a:t>
            </a:r>
            <a:r>
              <a:rPr lang="en-US" sz="2800" dirty="0">
                <a:hlinkClick r:id="rId4" tooltip="Case citation"/>
              </a:rPr>
              <a:t>)</a:t>
            </a:r>
            <a:r>
              <a:rPr lang="en-US" sz="2800" dirty="0"/>
              <a:t> </a:t>
            </a:r>
            <a:r>
              <a:rPr lang="en-US" sz="2800" u="sng" dirty="0" smtClean="0"/>
              <a:t>affirmed </a:t>
            </a:r>
            <a:r>
              <a:rPr lang="en-US" sz="2800" dirty="0" smtClean="0"/>
              <a:t> </a:t>
            </a:r>
            <a:r>
              <a:rPr lang="en-US" sz="2800" dirty="0" smtClean="0"/>
              <a:t>the right </a:t>
            </a:r>
            <a:r>
              <a:rPr lang="en-US" sz="2800" dirty="0" smtClean="0"/>
              <a:t>own </a:t>
            </a:r>
            <a:r>
              <a:rPr lang="en-US" sz="2800" dirty="0" smtClean="0"/>
              <a:t>a firearm </a:t>
            </a:r>
            <a:r>
              <a:rPr lang="en-US" sz="2800" dirty="0" smtClean="0"/>
              <a:t>in the U.S. Restrictions can apply on a state by state basis.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04800"/>
            <a:ext cx="52578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51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Societal Connection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We must participate in the political process to ensure our right to bear arms is not taken away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1" y="264665"/>
            <a:ext cx="5203508" cy="590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45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135</Words>
  <Application>Microsoft Office PowerPoint</Application>
  <PresentationFormat>On-screen Show (4:3)</PresentationFormat>
  <Paragraphs>29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2nd Amendment</vt:lpstr>
      <vt:lpstr>Our Second Amendment</vt:lpstr>
      <vt:lpstr>Protection</vt:lpstr>
      <vt:lpstr>Limitations</vt:lpstr>
      <vt:lpstr>Personal Connection</vt:lpstr>
      <vt:lpstr>Societal Connection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Amendment</dc:title>
  <dc:creator>Scott Aldridge</dc:creator>
  <cp:lastModifiedBy>AF</cp:lastModifiedBy>
  <cp:revision>11</cp:revision>
  <dcterms:created xsi:type="dcterms:W3CDTF">2011-12-06T23:40:04Z</dcterms:created>
  <dcterms:modified xsi:type="dcterms:W3CDTF">2011-12-07T19:34:01Z</dcterms:modified>
</cp:coreProperties>
</file>